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crowd.com.br/judge/en/categories" TargetMode="External"/><Relationship Id="rId2" Type="http://schemas.openxmlformats.org/officeDocument/2006/relationships/hyperlink" Target="https://www.hackerrank.com/dash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BWwfCRQ8UaMLSo548" TargetMode="External"/><Relationship Id="rId5" Type="http://schemas.openxmlformats.org/officeDocument/2006/relationships/hyperlink" Target="https://forms.gle/X69peUN6z8jsttWc8" TargetMode="External"/><Relationship Id="rId4" Type="http://schemas.openxmlformats.org/officeDocument/2006/relationships/hyperlink" Target="https://onlinejudge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814 Data Science Degree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</a:t>
            </a:r>
            <a:r>
              <a:rPr lang="en-US" sz="1800" b="1" dirty="0" err="1">
                <a:solidFill>
                  <a:schemeClr val="bg1"/>
                </a:solidFill>
              </a:rPr>
              <a:t>Estruturas</a:t>
            </a:r>
            <a:r>
              <a:rPr lang="en-US" sz="1800" b="1" dirty="0">
                <a:solidFill>
                  <a:schemeClr val="bg1"/>
                </a:solidFill>
              </a:rPr>
              <a:t>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29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/11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17/12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3" y="6424186"/>
            <a:ext cx="652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  williamtx1987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613F2D-95BE-4BA0-9EEA-90829B60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45" y="6450494"/>
            <a:ext cx="316716" cy="3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algoritmos e estruturas de dados</a:t>
            </a:r>
          </a:p>
          <a:p>
            <a:r>
              <a:rPr lang="pt-BR" dirty="0"/>
              <a:t>Background em programação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>
                <a:hlinkClick r:id="rId2"/>
              </a:rPr>
              <a:t>Hackerhank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URI Online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UVA Judge</a:t>
            </a:r>
            <a:endParaRPr lang="pt-BR" dirty="0"/>
          </a:p>
          <a:p>
            <a:pPr lvl="1"/>
            <a:r>
              <a:rPr lang="pt-BR" dirty="0"/>
              <a:t>Tempo dedicado durante a aula</a:t>
            </a:r>
          </a:p>
          <a:p>
            <a:r>
              <a:rPr lang="pt-BR" dirty="0"/>
              <a:t>Avaliação do curso</a:t>
            </a: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5"/>
              </a:rPr>
              <a:t>Autoavaliação</a:t>
            </a:r>
            <a:endParaRPr lang="en-IE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6"/>
              </a:rPr>
              <a:t>Aluno - Professor</a:t>
            </a:r>
            <a:endParaRPr lang="pt-BR" dirty="0"/>
          </a:p>
          <a:p>
            <a:r>
              <a:rPr lang="pt-BR" dirty="0"/>
              <a:t>Avaliação do aluno</a:t>
            </a:r>
          </a:p>
          <a:p>
            <a:pPr lvl="1"/>
            <a:r>
              <a:rPr lang="en-IE" dirty="0" err="1"/>
              <a:t>Exercícios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sala</a:t>
            </a:r>
            <a:endParaRPr lang="en-IE" dirty="0"/>
          </a:p>
          <a:p>
            <a:pPr lvl="1"/>
            <a:r>
              <a:rPr lang="en-IE" dirty="0" err="1"/>
              <a:t>Desafio</a:t>
            </a:r>
            <a:r>
              <a:rPr lang="en-IE" dirty="0"/>
              <a:t> de </a:t>
            </a:r>
            <a:r>
              <a:rPr lang="en-IE" dirty="0" err="1"/>
              <a:t>programação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Análise de complexidade</a:t>
            </a:r>
          </a:p>
          <a:p>
            <a:r>
              <a:rPr lang="pt-BR" dirty="0"/>
              <a:t>Estruturas de Dados</a:t>
            </a:r>
          </a:p>
          <a:p>
            <a:pPr lvl="1"/>
            <a:r>
              <a:rPr lang="pt-BR" dirty="0"/>
              <a:t>Estruturas lineares</a:t>
            </a:r>
          </a:p>
          <a:p>
            <a:pPr lvl="1"/>
            <a:r>
              <a:rPr lang="pt-BR" dirty="0"/>
              <a:t>Grafos</a:t>
            </a:r>
          </a:p>
          <a:p>
            <a:pPr lvl="1"/>
            <a:r>
              <a:rPr lang="pt-BR" dirty="0"/>
              <a:t>Árvores</a:t>
            </a:r>
          </a:p>
          <a:p>
            <a:pPr lvl="1"/>
            <a:r>
              <a:rPr lang="pt-BR" dirty="0"/>
              <a:t>Dicionários e conjuntos</a:t>
            </a:r>
          </a:p>
          <a:p>
            <a:r>
              <a:rPr lang="pt-BR" dirty="0"/>
              <a:t>Busca e Ordenação</a:t>
            </a:r>
          </a:p>
          <a:p>
            <a:pPr lvl="1"/>
            <a:r>
              <a:rPr lang="pt-BR" dirty="0"/>
              <a:t>Principais algoritmos</a:t>
            </a:r>
          </a:p>
          <a:p>
            <a:r>
              <a:rPr lang="pt-BR" dirty="0"/>
              <a:t>Manipulação de Arquivos</a:t>
            </a:r>
          </a:p>
          <a:p>
            <a:endParaRPr lang="pt-BR" dirty="0"/>
          </a:p>
          <a:p>
            <a:pPr lvl="1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F23B3-E77B-425E-A8E0-E44946EE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9" y="1825625"/>
            <a:ext cx="399153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5"/>
              </a:rPr>
              <a:t>PyCharm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Livros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Cracking the Coding Interview (Gayle </a:t>
            </a:r>
            <a:r>
              <a:rPr lang="en-IE" dirty="0" err="1"/>
              <a:t>Laakmann</a:t>
            </a:r>
            <a:r>
              <a:rPr lang="en-IE" dirty="0"/>
              <a:t> McDowell)</a:t>
            </a:r>
          </a:p>
          <a:p>
            <a:pPr lvl="1"/>
            <a:r>
              <a:rPr lang="en-IE" dirty="0"/>
              <a:t>The Design and Analysis of Algorithms (</a:t>
            </a:r>
            <a:r>
              <a:rPr lang="en-IE" dirty="0" err="1"/>
              <a:t>Anany</a:t>
            </a:r>
            <a:r>
              <a:rPr lang="en-IE" dirty="0"/>
              <a:t> Levitin)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159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Slack-Lato</vt:lpstr>
      <vt:lpstr>Office Theme</vt:lpstr>
      <vt:lpstr>814 Data Science Degree</vt:lpstr>
      <vt:lpstr>What's the craic?</vt:lpstr>
      <vt:lpstr>Apresentações</vt:lpstr>
      <vt:lpstr>Organização do Curso</vt:lpstr>
      <vt:lpstr>Ementa</vt:lpstr>
      <vt:lpstr>Instalação</vt:lpstr>
      <vt:lpstr>Material de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13</cp:revision>
  <dcterms:created xsi:type="dcterms:W3CDTF">2021-09-08T10:43:12Z</dcterms:created>
  <dcterms:modified xsi:type="dcterms:W3CDTF">2021-11-29T00:20:51Z</dcterms:modified>
</cp:coreProperties>
</file>